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2" r:id="rId4"/>
    <p:sldId id="263" r:id="rId5"/>
    <p:sldId id="264" r:id="rId6"/>
    <p:sldId id="267" r:id="rId7"/>
    <p:sldId id="265" r:id="rId8"/>
    <p:sldId id="266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EE8133-5F8F-4638-B65D-EA9BCAA7F7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TJU-2018 Sensor</a:t>
            </a:r>
            <a:br>
              <a:rPr lang="en-US" dirty="0"/>
            </a:br>
            <a:r>
              <a:rPr lang="fr-FR" sz="6000" dirty="0"/>
              <a:t>Motion </a:t>
            </a:r>
            <a:r>
              <a:rPr lang="en-GB" sz="6000" dirty="0"/>
              <a:t>Sensing</a:t>
            </a:r>
            <a:r>
              <a:rPr lang="fr-FR" sz="6000" dirty="0"/>
              <a:t> :</a:t>
            </a:r>
            <a:br>
              <a:rPr lang="fr-FR" dirty="0"/>
            </a:br>
            <a:r>
              <a:rPr lang="en-GB" sz="2800" dirty="0"/>
              <a:t>Controlling a video game with motion sensing</a:t>
            </a:r>
            <a:br>
              <a:rPr lang="en-GB" sz="2800" dirty="0"/>
            </a:br>
            <a:endParaRPr lang="en-US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D34AFEA-5AD8-4D94-B08C-978F5F430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Lucas </a:t>
            </a:r>
            <a:r>
              <a:rPr lang="fr-FR" dirty="0" err="1">
                <a:solidFill>
                  <a:schemeClr val="tx1">
                    <a:lumMod val="95000"/>
                  </a:schemeClr>
                </a:solidFill>
              </a:rPr>
              <a:t>kechouri</a:t>
            </a:r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											     6218000236</a:t>
            </a:r>
          </a:p>
          <a:p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Guenard arnaud										     6218000232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85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27010E-6AED-4E2E-B90D-0D6E1E05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concept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6B667E-0B21-48FA-B23C-86B68C915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204" y="1499003"/>
            <a:ext cx="8436341" cy="21673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Thanks to a motion sensor (a PIR or an accelerometer) we detect the movement of the player, allowing him to move the racket of our brick-breaker game.</a:t>
            </a:r>
          </a:p>
        </p:txBody>
      </p:sp>
      <p:pic>
        <p:nvPicPr>
          <p:cNvPr id="4" name="Espace réservé du contenu 15">
            <a:extLst>
              <a:ext uri="{FF2B5EF4-FFF2-40B4-BE49-F238E27FC236}">
                <a16:creationId xmlns:a16="http://schemas.microsoft.com/office/drawing/2014/main" id="{31A79DC4-6BEF-4CF2-B1CE-64F346C54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04" y="2899533"/>
            <a:ext cx="4525290" cy="339396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45E5404-0C95-463F-BE5B-19EC53F7C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7721" y="2899532"/>
            <a:ext cx="5108538" cy="339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97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7D74E4-9BD6-420B-9015-383382BB1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Technology</a:t>
            </a:r>
            <a:r>
              <a:rPr lang="fr-FR" dirty="0"/>
              <a:t> </a:t>
            </a:r>
            <a:r>
              <a:rPr lang="fr-FR" dirty="0" err="1"/>
              <a:t>used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A42B294-43FD-441E-A92E-BEA8A9CC8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The Component</a:t>
            </a:r>
          </a:p>
          <a:p>
            <a:pPr lvl="1"/>
            <a:r>
              <a:rPr lang="fr-FR" dirty="0"/>
              <a:t>One Arduino nano </a:t>
            </a:r>
            <a:r>
              <a:rPr lang="fr-FR" dirty="0" err="1"/>
              <a:t>board</a:t>
            </a:r>
            <a:endParaRPr lang="fr-FR" dirty="0"/>
          </a:p>
          <a:p>
            <a:pPr lvl="1"/>
            <a:r>
              <a:rPr lang="fr-FR" dirty="0"/>
              <a:t>One MMA7455 </a:t>
            </a:r>
            <a:r>
              <a:rPr lang="fr-FR" dirty="0" err="1"/>
              <a:t>accelerometer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en-GB" dirty="0"/>
          </a:p>
          <a:p>
            <a:r>
              <a:rPr lang="fr-FR" dirty="0" err="1"/>
              <a:t>Sofware</a:t>
            </a:r>
            <a:endParaRPr lang="fr-FR" dirty="0"/>
          </a:p>
          <a:p>
            <a:pPr lvl="1"/>
            <a:r>
              <a:rPr lang="fr-FR" dirty="0"/>
              <a:t>C (for the </a:t>
            </a:r>
            <a:r>
              <a:rPr lang="fr-FR" dirty="0" err="1"/>
              <a:t>arduino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C (for the </a:t>
            </a:r>
            <a:r>
              <a:rPr lang="fr-FR" dirty="0" err="1"/>
              <a:t>game</a:t>
            </a:r>
            <a:r>
              <a:rPr lang="fr-FR" dirty="0"/>
              <a:t>,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Unity</a:t>
            </a:r>
            <a:r>
              <a:rPr lang="fr-FR" dirty="0"/>
              <a:t> engine) </a:t>
            </a:r>
          </a:p>
          <a:p>
            <a:pPr lvl="1"/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1D52D9F-30E0-4F59-8922-BDF0E422C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108" y="1711836"/>
            <a:ext cx="2096616" cy="209661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DFAE8F7-69E8-4469-AF76-1F2A257ED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0365" y="1711836"/>
            <a:ext cx="2743205" cy="216256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D6A469B-D1C2-4B75-B866-B41269EE52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1814236" y="5309994"/>
            <a:ext cx="380221" cy="40862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683B526-2776-4C83-8EE6-D197B01CE5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1814235" y="4934417"/>
            <a:ext cx="380222" cy="38022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17F269EF-3139-404C-88D1-1B06D78C3A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4458882"/>
            <a:ext cx="3113441" cy="125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032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7D74E4-9BD6-420B-9015-383382BB1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Choosing</a:t>
            </a:r>
            <a:r>
              <a:rPr lang="fr-FR" dirty="0"/>
              <a:t> the </a:t>
            </a:r>
            <a:r>
              <a:rPr lang="fr-FR" dirty="0" err="1"/>
              <a:t>sensor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A42B294-43FD-441E-A92E-BEA8A9CC8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613648"/>
            <a:ext cx="8946541" cy="4634752"/>
          </a:xfrm>
        </p:spPr>
        <p:txBody>
          <a:bodyPr>
            <a:normAutofit fontScale="92500" lnSpcReduction="20000"/>
          </a:bodyPr>
          <a:lstStyle/>
          <a:p>
            <a:r>
              <a:rPr lang="fr-FR" dirty="0" err="1"/>
              <a:t>Initially</a:t>
            </a:r>
            <a:endParaRPr lang="fr-FR" dirty="0"/>
          </a:p>
          <a:p>
            <a:pPr lvl="1"/>
            <a:r>
              <a:rPr lang="fr-FR" dirty="0"/>
              <a:t>A PIR (</a:t>
            </a:r>
            <a:r>
              <a:rPr lang="en-GB" dirty="0"/>
              <a:t>Passive infrared sensor</a:t>
            </a:r>
            <a:r>
              <a:rPr lang="fr-FR" dirty="0"/>
              <a:t>)</a:t>
            </a:r>
          </a:p>
          <a:p>
            <a:pPr lvl="1"/>
            <a:endParaRPr lang="fr-FR" dirty="0"/>
          </a:p>
          <a:p>
            <a:pPr lvl="1"/>
            <a:r>
              <a:rPr lang="fr-FR" b="1" dirty="0" err="1">
                <a:solidFill>
                  <a:schemeClr val="accent4"/>
                </a:solidFill>
              </a:rPr>
              <a:t>Rejected</a:t>
            </a:r>
            <a:r>
              <a:rPr lang="fr-FR" dirty="0"/>
              <a:t>: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infrared</a:t>
            </a:r>
            <a:r>
              <a:rPr lang="fr-FR" dirty="0"/>
              <a:t> </a:t>
            </a:r>
            <a:r>
              <a:rPr lang="fr-FR" dirty="0" err="1"/>
              <a:t>technology</a:t>
            </a:r>
            <a:r>
              <a:rPr lang="fr-FR" dirty="0"/>
              <a:t> </a:t>
            </a:r>
            <a:r>
              <a:rPr lang="fr-FR" dirty="0" err="1"/>
              <a:t>implied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detection</a:t>
            </a:r>
            <a:r>
              <a:rPr lang="fr-FR" dirty="0"/>
              <a:t> </a:t>
            </a:r>
            <a:r>
              <a:rPr lang="fr-FR" dirty="0" err="1"/>
              <a:t>might</a:t>
            </a:r>
            <a:r>
              <a:rPr lang="fr-FR" dirty="0"/>
              <a:t> not </a:t>
            </a:r>
            <a:r>
              <a:rPr lang="fr-FR" dirty="0" err="1"/>
              <a:t>be</a:t>
            </a:r>
            <a:r>
              <a:rPr lang="fr-FR" dirty="0"/>
              <a:t> efficient </a:t>
            </a:r>
            <a:r>
              <a:rPr lang="fr-FR" dirty="0" err="1"/>
              <a:t>under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environmental</a:t>
            </a:r>
            <a:r>
              <a:rPr lang="fr-FR" dirty="0"/>
              <a:t> condition (ex: to </a:t>
            </a:r>
            <a:r>
              <a:rPr lang="fr-FR" dirty="0" err="1"/>
              <a:t>much</a:t>
            </a:r>
            <a:r>
              <a:rPr lang="fr-FR" dirty="0"/>
              <a:t> light in a room) and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testing</a:t>
            </a:r>
            <a:r>
              <a:rPr lang="fr-FR" dirty="0"/>
              <a:t> phase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sensor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did</a:t>
            </a:r>
            <a:r>
              <a:rPr lang="fr-FR" dirty="0"/>
              <a:t> not manage to set the PIR </a:t>
            </a:r>
            <a:r>
              <a:rPr lang="fr-FR" dirty="0" err="1"/>
              <a:t>detection</a:t>
            </a:r>
            <a:r>
              <a:rPr lang="fr-FR" dirty="0"/>
              <a:t> to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convinience</a:t>
            </a:r>
            <a:r>
              <a:rPr lang="fr-FR" dirty="0"/>
              <a:t>. It </a:t>
            </a:r>
            <a:r>
              <a:rPr lang="fr-FR" dirty="0" err="1"/>
              <a:t>resulted</a:t>
            </a:r>
            <a:r>
              <a:rPr lang="fr-FR" dirty="0"/>
              <a:t> in an ineffective </a:t>
            </a:r>
            <a:r>
              <a:rPr lang="fr-FR" dirty="0" err="1"/>
              <a:t>way</a:t>
            </a:r>
            <a:r>
              <a:rPr lang="fr-FR" dirty="0"/>
              <a:t> to </a:t>
            </a:r>
            <a:r>
              <a:rPr lang="fr-FR" dirty="0" err="1"/>
              <a:t>detect</a:t>
            </a:r>
            <a:r>
              <a:rPr lang="fr-FR" dirty="0"/>
              <a:t>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player</a:t>
            </a:r>
            <a:r>
              <a:rPr lang="fr-FR" dirty="0"/>
              <a:t>.</a:t>
            </a:r>
          </a:p>
          <a:p>
            <a:pPr marL="457200" lvl="1" indent="0">
              <a:buNone/>
            </a:pPr>
            <a:endParaRPr lang="en-GB" dirty="0"/>
          </a:p>
          <a:p>
            <a:r>
              <a:rPr lang="fr-FR" dirty="0"/>
              <a:t>Final </a:t>
            </a:r>
            <a:r>
              <a:rPr lang="fr-FR" dirty="0" err="1"/>
              <a:t>choice</a:t>
            </a:r>
            <a:endParaRPr lang="fr-FR" dirty="0"/>
          </a:p>
          <a:p>
            <a:pPr lvl="1"/>
            <a:r>
              <a:rPr lang="fr-FR" dirty="0"/>
              <a:t>An </a:t>
            </a:r>
            <a:r>
              <a:rPr lang="fr-FR" dirty="0" err="1"/>
              <a:t>Accelerometer</a:t>
            </a:r>
            <a:endParaRPr lang="fr-FR" dirty="0"/>
          </a:p>
          <a:p>
            <a:pPr lvl="1"/>
            <a:endParaRPr lang="fr-FR" dirty="0"/>
          </a:p>
          <a:p>
            <a:pPr lvl="1"/>
            <a:r>
              <a:rPr lang="fr-FR" b="1" dirty="0" err="1">
                <a:solidFill>
                  <a:srgbClr val="00B050"/>
                </a:solidFill>
              </a:rPr>
              <a:t>Kept</a:t>
            </a:r>
            <a:r>
              <a:rPr lang="fr-FR" dirty="0"/>
              <a:t>: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allowed</a:t>
            </a:r>
            <a:r>
              <a:rPr lang="fr-FR" dirty="0"/>
              <a:t> us to </a:t>
            </a:r>
            <a:r>
              <a:rPr lang="fr-FR" dirty="0" err="1"/>
              <a:t>still</a:t>
            </a:r>
            <a:r>
              <a:rPr lang="fr-FR" dirty="0"/>
              <a:t> show motion </a:t>
            </a:r>
            <a:r>
              <a:rPr lang="fr-FR" dirty="0" err="1"/>
              <a:t>sensing</a:t>
            </a:r>
            <a:r>
              <a:rPr lang="fr-FR" dirty="0"/>
              <a:t> </a:t>
            </a:r>
            <a:r>
              <a:rPr lang="fr-FR" dirty="0" err="1"/>
              <a:t>technology</a:t>
            </a:r>
            <a:r>
              <a:rPr lang="fr-FR" dirty="0"/>
              <a:t> like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wanted</a:t>
            </a:r>
            <a:r>
              <a:rPr lang="fr-FR" dirty="0"/>
              <a:t> at the start of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and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freed</a:t>
            </a:r>
            <a:r>
              <a:rPr lang="fr-FR" dirty="0"/>
              <a:t> us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problematics</a:t>
            </a:r>
            <a:r>
              <a:rPr lang="fr-FR" dirty="0"/>
              <a:t> of </a:t>
            </a:r>
            <a:r>
              <a:rPr lang="fr-FR" dirty="0" err="1"/>
              <a:t>Infrared</a:t>
            </a:r>
            <a:r>
              <a:rPr lang="fr-FR" dirty="0"/>
              <a:t> </a:t>
            </a:r>
            <a:r>
              <a:rPr lang="fr-FR" dirty="0" err="1"/>
              <a:t>technology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8125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27010E-6AED-4E2E-B90D-0D6E1E05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Result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6B667E-0B21-48FA-B23C-86B68C915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204" y="1499004"/>
            <a:ext cx="9593996" cy="14005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With a really simple montage we are able make a “gamepad” which detects the movement of the player by tilting the pad on the left or the right. 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FF4664F-05B0-44FB-A645-04B45320E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6592" y="3206993"/>
            <a:ext cx="5096608" cy="286684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D3DF782-CD7E-4AE0-94AE-E4FA06CEF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254979" y="2721219"/>
            <a:ext cx="291465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49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27010E-6AED-4E2E-B90D-0D6E1E057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28735"/>
            <a:ext cx="9404723" cy="1400530"/>
          </a:xfrm>
        </p:spPr>
        <p:txBody>
          <a:bodyPr/>
          <a:lstStyle/>
          <a:p>
            <a:pPr algn="ctr"/>
            <a:r>
              <a:rPr lang="fr-FR" b="1" dirty="0">
                <a:solidFill>
                  <a:schemeClr val="accent4"/>
                </a:solidFill>
              </a:rPr>
              <a:t>Live </a:t>
            </a:r>
            <a:r>
              <a:rPr lang="fr-FR" b="1" dirty="0" err="1">
                <a:solidFill>
                  <a:schemeClr val="accent4"/>
                </a:solidFill>
              </a:rPr>
              <a:t>Demo</a:t>
            </a:r>
            <a:endParaRPr lang="en-US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121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27010E-6AED-4E2E-B90D-0D6E1E05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Difficulties</a:t>
            </a:r>
            <a:r>
              <a:rPr lang="fr-FR" dirty="0"/>
              <a:t> </a:t>
            </a:r>
            <a:r>
              <a:rPr lang="fr-FR" dirty="0" err="1"/>
              <a:t>encountered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6B667E-0B21-48FA-B23C-86B68C915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204" y="1499004"/>
            <a:ext cx="9593996" cy="49062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final result of our project is far from what we hoped to accomplish and thus for three reasons: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We took to much time deciding which sensor we will use</a:t>
            </a:r>
          </a:p>
          <a:p>
            <a:endParaRPr lang="en-US" sz="2400" dirty="0"/>
          </a:p>
          <a:p>
            <a:r>
              <a:rPr lang="en-US" sz="2400" dirty="0"/>
              <a:t>Testing ours sensors was also much more time consuming than we intended</a:t>
            </a:r>
          </a:p>
          <a:p>
            <a:endParaRPr lang="en-US" sz="2400" dirty="0"/>
          </a:p>
          <a:p>
            <a:r>
              <a:rPr lang="en-US" sz="2400" dirty="0"/>
              <a:t>Communication between the Arduino board and Unity even if simple to make can be a big source of errors.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80697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0E188A18-07B4-4A03-8FCC-D58891D9A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104775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029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EE8133-5F8F-4638-B65D-EA9BCAA7F7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TJU-2018 Sensor</a:t>
            </a:r>
            <a:br>
              <a:rPr lang="en-US" dirty="0"/>
            </a:br>
            <a:r>
              <a:rPr lang="fr-FR" sz="6000" dirty="0"/>
              <a:t>Motion </a:t>
            </a:r>
            <a:r>
              <a:rPr lang="en-GB" sz="6000" dirty="0"/>
              <a:t>Sensing</a:t>
            </a:r>
            <a:r>
              <a:rPr lang="fr-FR" sz="6000" dirty="0"/>
              <a:t> :</a:t>
            </a:r>
            <a:br>
              <a:rPr lang="fr-FR" dirty="0"/>
            </a:br>
            <a:r>
              <a:rPr lang="en-GB" sz="2800" dirty="0"/>
              <a:t>Controlling a video game with motion sensing</a:t>
            </a:r>
            <a:br>
              <a:rPr lang="en-GB" sz="2800" dirty="0"/>
            </a:br>
            <a:endParaRPr lang="en-US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D34AFEA-5AD8-4D94-B08C-978F5F430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Lucas </a:t>
            </a:r>
            <a:r>
              <a:rPr lang="fr-FR" dirty="0" err="1">
                <a:solidFill>
                  <a:schemeClr val="tx1">
                    <a:lumMod val="95000"/>
                  </a:schemeClr>
                </a:solidFill>
              </a:rPr>
              <a:t>kechouri</a:t>
            </a:r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											     6218000236</a:t>
            </a:r>
          </a:p>
          <a:p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Guenard arnaud										     6218000232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10761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273</Words>
  <Application>Microsoft Office PowerPoint</Application>
  <PresentationFormat>Grand écran</PresentationFormat>
  <Paragraphs>39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</vt:lpstr>
      <vt:lpstr>TJU-2018 Sensor Motion Sensing : Controlling a video game with motion sensing </vt:lpstr>
      <vt:lpstr>The concept</vt:lpstr>
      <vt:lpstr>Technology used</vt:lpstr>
      <vt:lpstr>Choosing the sensor</vt:lpstr>
      <vt:lpstr>Result</vt:lpstr>
      <vt:lpstr>Live Demo</vt:lpstr>
      <vt:lpstr>Difficulties encountered</vt:lpstr>
      <vt:lpstr>Présentation PowerPoint</vt:lpstr>
      <vt:lpstr>TJU-2018 Sensor Motion Sensing : Controlling a video game with motion sensing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Progress</dc:title>
  <dc:creator>arnaud guenard</dc:creator>
  <cp:lastModifiedBy>arnaud guenard</cp:lastModifiedBy>
  <cp:revision>13</cp:revision>
  <dcterms:created xsi:type="dcterms:W3CDTF">2018-10-29T03:15:12Z</dcterms:created>
  <dcterms:modified xsi:type="dcterms:W3CDTF">2018-11-04T12:40:34Z</dcterms:modified>
</cp:coreProperties>
</file>